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1" r:id="rId3"/>
    <p:sldId id="260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3636" y="822036"/>
            <a:ext cx="10103509" cy="957827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Learning Objective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3635" y="2105892"/>
            <a:ext cx="10103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To learn the difference between a Bachelor of Arts and a Bachelor of Science major.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7746" y="3325091"/>
            <a:ext cx="9826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/>
                </a:solidFill>
              </a:rPr>
              <a:t>Agenda: </a:t>
            </a:r>
          </a:p>
          <a:p>
            <a:pPr marL="342900" indent="-342900" algn="ctr">
              <a:buAutoNum type="arabicPeriod"/>
            </a:pPr>
            <a:r>
              <a:rPr lang="en-US" sz="3200" dirty="0">
                <a:solidFill>
                  <a:schemeClr val="accent1"/>
                </a:solidFill>
              </a:rPr>
              <a:t>Announcements</a:t>
            </a:r>
          </a:p>
          <a:p>
            <a:pPr marL="342900" indent="-342900" algn="ctr">
              <a:buAutoNum type="arabicPeriod"/>
            </a:pPr>
            <a:r>
              <a:rPr lang="en-US" sz="3200" dirty="0">
                <a:solidFill>
                  <a:schemeClr val="accent1"/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14750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Weds. Sept. 16</a:t>
            </a:r>
            <a:r>
              <a:rPr lang="en-US" sz="2800" baseline="30000" dirty="0"/>
              <a:t>th</a:t>
            </a:r>
            <a:r>
              <a:rPr lang="en-US" sz="2800" dirty="0"/>
              <a:t> Student council apps due</a:t>
            </a:r>
          </a:p>
          <a:p>
            <a:pPr algn="ctr"/>
            <a:r>
              <a:rPr lang="en-US" sz="2800" dirty="0"/>
              <a:t>Tues. Sept. 29th 11</a:t>
            </a:r>
            <a:r>
              <a:rPr lang="en-US" sz="2800" baseline="30000" dirty="0"/>
              <a:t>th</a:t>
            </a:r>
            <a:r>
              <a:rPr lang="en-US" sz="2800" dirty="0"/>
              <a:t> Grade Parent Meeting</a:t>
            </a:r>
          </a:p>
          <a:p>
            <a:pPr algn="ctr"/>
            <a:r>
              <a:rPr lang="en-US" sz="2800" dirty="0"/>
              <a:t>Weds. Sept. 30</a:t>
            </a:r>
            <a:r>
              <a:rPr lang="en-US" sz="2800" baseline="30000" dirty="0"/>
              <a:t>th- </a:t>
            </a:r>
            <a:r>
              <a:rPr lang="en-US" sz="2800" dirty="0"/>
              <a:t>Virtual B.E.S.T. College Night 6:30-8:30 PM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985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536" y="1274410"/>
            <a:ext cx="1171751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/>
              <a:t>Most majors are divided into either a Bachelor of Science or a Bachelor of Arts degree. Some majors can have both, but this is uncommon </a:t>
            </a:r>
            <a:r>
              <a:rPr lang="en-US" sz="2600" dirty="0" err="1"/>
              <a:t>eg</a:t>
            </a:r>
            <a:r>
              <a:rPr lang="en-US" sz="2600" dirty="0"/>
              <a:t> Psychology and Business. </a:t>
            </a:r>
          </a:p>
          <a:p>
            <a:pPr algn="ctr"/>
            <a:r>
              <a:rPr lang="en-US" sz="2600" dirty="0"/>
              <a:t>The main difference is the focus of the coursework required. </a:t>
            </a:r>
          </a:p>
          <a:p>
            <a:pPr algn="ctr"/>
            <a:r>
              <a:rPr lang="en-US" sz="2600" dirty="0"/>
              <a:t>Below is a screenshot of a list of majors from Texas Tech University. 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962" y="504969"/>
            <a:ext cx="101415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1"/>
                </a:solidFill>
              </a:rPr>
              <a:t>Difference between BS and BA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7199EC-3FC6-4AFC-B147-218CDBD05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494" y="3280528"/>
            <a:ext cx="10825012" cy="359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23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5962" y="504969"/>
            <a:ext cx="101415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1"/>
                </a:solidFill>
              </a:rPr>
              <a:t>General Differences between a BA and a BS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01A441-37A8-41A5-ACD8-4C52E791B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04" y="1348034"/>
            <a:ext cx="9896841" cy="530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45868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313</TotalTime>
  <Words>129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Learning Objective</vt:lpstr>
      <vt:lpstr>Announcements</vt:lpstr>
      <vt:lpstr>PowerPoint Presentation</vt:lpstr>
      <vt:lpstr>PowerPoint Presentation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 policies:  Satisfaction Academic Progress (SAP)</dc:title>
  <dc:creator>Joshua Gordon</dc:creator>
  <cp:lastModifiedBy>Joshua Gordon</cp:lastModifiedBy>
  <cp:revision>26</cp:revision>
  <dcterms:created xsi:type="dcterms:W3CDTF">2019-01-25T14:35:17Z</dcterms:created>
  <dcterms:modified xsi:type="dcterms:W3CDTF">2020-09-11T17:03:42Z</dcterms:modified>
</cp:coreProperties>
</file>